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E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ustakidou Eleni" userId="60099e55-9723-4017-9d41-19517e606ad1" providerId="ADAL" clId="{6C65B9C2-FA5E-4547-BCF3-A827B503F1BD}"/>
    <pc:docChg chg="undo custSel modSld">
      <pc:chgData name="Moustakidou Eleni" userId="60099e55-9723-4017-9d41-19517e606ad1" providerId="ADAL" clId="{6C65B9C2-FA5E-4547-BCF3-A827B503F1BD}" dt="2023-11-23T21:08:34.526" v="81" actId="242"/>
      <pc:docMkLst>
        <pc:docMk/>
      </pc:docMkLst>
      <pc:sldChg chg="addSp modSp mod">
        <pc:chgData name="Moustakidou Eleni" userId="60099e55-9723-4017-9d41-19517e606ad1" providerId="ADAL" clId="{6C65B9C2-FA5E-4547-BCF3-A827B503F1BD}" dt="2023-11-23T21:08:34.526" v="81" actId="242"/>
        <pc:sldMkLst>
          <pc:docMk/>
          <pc:sldMk cId="2348650091" sldId="258"/>
        </pc:sldMkLst>
        <pc:spChg chg="mod">
          <ac:chgData name="Moustakidou Eleni" userId="60099e55-9723-4017-9d41-19517e606ad1" providerId="ADAL" clId="{6C65B9C2-FA5E-4547-BCF3-A827B503F1BD}" dt="2023-11-22T16:42:37.400" v="79" actId="20577"/>
          <ac:spMkLst>
            <pc:docMk/>
            <pc:sldMk cId="2348650091" sldId="258"/>
            <ac:spMk id="2" creationId="{A05DF26E-D352-FFDE-F1D1-73731BE49D8F}"/>
          </ac:spMkLst>
        </pc:spChg>
        <pc:graphicFrameChg chg="mod modGraphic">
          <ac:chgData name="Moustakidou Eleni" userId="60099e55-9723-4017-9d41-19517e606ad1" providerId="ADAL" clId="{6C65B9C2-FA5E-4547-BCF3-A827B503F1BD}" dt="2023-11-23T21:08:34.526" v="81" actId="242"/>
          <ac:graphicFrameMkLst>
            <pc:docMk/>
            <pc:sldMk cId="2348650091" sldId="258"/>
            <ac:graphicFrameMk id="4" creationId="{EABB2AF8-B3DB-21D5-A571-186837190B85}"/>
          </ac:graphicFrameMkLst>
        </pc:graphicFrameChg>
        <pc:picChg chg="add mod">
          <ac:chgData name="Moustakidou Eleni" userId="60099e55-9723-4017-9d41-19517e606ad1" providerId="ADAL" clId="{6C65B9C2-FA5E-4547-BCF3-A827B503F1BD}" dt="2023-11-22T16:42:20.281" v="74" actId="1076"/>
          <ac:picMkLst>
            <pc:docMk/>
            <pc:sldMk cId="2348650091" sldId="258"/>
            <ac:picMk id="3" creationId="{A83B5332-7313-73ED-3607-7914F32346EB}"/>
          </ac:picMkLst>
        </pc:picChg>
      </pc:sldChg>
    </pc:docChg>
  </pc:docChgLst>
  <pc:docChgLst>
    <pc:chgData name="Moustakidou Eleni" userId="60099e55-9723-4017-9d41-19517e606ad1" providerId="ADAL" clId="{C5B99F00-D6FB-4742-87DD-D139759E0384}"/>
    <pc:docChg chg="undo redo custSel modSld">
      <pc:chgData name="Moustakidou Eleni" userId="60099e55-9723-4017-9d41-19517e606ad1" providerId="ADAL" clId="{C5B99F00-D6FB-4742-87DD-D139759E0384}" dt="2024-04-23T17:15:32.299" v="549" actId="20577"/>
      <pc:docMkLst>
        <pc:docMk/>
      </pc:docMkLst>
      <pc:sldChg chg="addSp delSp modSp mod modClrScheme delDesignElem chgLayout">
        <pc:chgData name="Moustakidou Eleni" userId="60099e55-9723-4017-9d41-19517e606ad1" providerId="ADAL" clId="{C5B99F00-D6FB-4742-87DD-D139759E0384}" dt="2024-04-23T17:15:32.299" v="549" actId="20577"/>
        <pc:sldMkLst>
          <pc:docMk/>
          <pc:sldMk cId="2348650091" sldId="258"/>
        </pc:sldMkLst>
        <pc:spChg chg="mod">
          <ac:chgData name="Moustakidou Eleni" userId="60099e55-9723-4017-9d41-19517e606ad1" providerId="ADAL" clId="{C5B99F00-D6FB-4742-87DD-D139759E0384}" dt="2024-04-12T10:33:05.979" v="176" actId="14100"/>
          <ac:spMkLst>
            <pc:docMk/>
            <pc:sldMk cId="2348650091" sldId="258"/>
            <ac:spMk id="2" creationId="{A05DF26E-D352-FFDE-F1D1-73731BE49D8F}"/>
          </ac:spMkLst>
        </pc:spChg>
        <pc:spChg chg="add del mod ord">
          <ac:chgData name="Moustakidou Eleni" userId="60099e55-9723-4017-9d41-19517e606ad1" providerId="ADAL" clId="{C5B99F00-D6FB-4742-87DD-D139759E0384}" dt="2024-04-12T10:32:48.247" v="170" actId="478"/>
          <ac:spMkLst>
            <pc:docMk/>
            <pc:sldMk cId="2348650091" sldId="258"/>
            <ac:spMk id="5" creationId="{D5717B3D-D6B0-A2F9-5C09-D7C09F9A81CA}"/>
          </ac:spMkLst>
        </pc:spChg>
        <pc:spChg chg="add del mod ord">
          <ac:chgData name="Moustakidou Eleni" userId="60099e55-9723-4017-9d41-19517e606ad1" providerId="ADAL" clId="{C5B99F00-D6FB-4742-87DD-D139759E0384}" dt="2024-04-12T10:32:51.322" v="171" actId="478"/>
          <ac:spMkLst>
            <pc:docMk/>
            <pc:sldMk cId="2348650091" sldId="258"/>
            <ac:spMk id="6" creationId="{4EB8AFD5-01A6-55E0-44C1-0D1563A4DB3E}"/>
          </ac:spMkLst>
        </pc:spChg>
        <pc:spChg chg="del">
          <ac:chgData name="Moustakidou Eleni" userId="60099e55-9723-4017-9d41-19517e606ad1" providerId="ADAL" clId="{C5B99F00-D6FB-4742-87DD-D139759E0384}" dt="2024-04-12T10:32:43.105" v="169" actId="700"/>
          <ac:spMkLst>
            <pc:docMk/>
            <pc:sldMk cId="2348650091" sldId="258"/>
            <ac:spMk id="9" creationId="{01D0AF59-99C3-4251-AB9A-C966C6AD4400}"/>
          </ac:spMkLst>
        </pc:spChg>
        <pc:spChg chg="del">
          <ac:chgData name="Moustakidou Eleni" userId="60099e55-9723-4017-9d41-19517e606ad1" providerId="ADAL" clId="{C5B99F00-D6FB-4742-87DD-D139759E0384}" dt="2024-04-12T10:32:43.105" v="169" actId="700"/>
          <ac:spMkLst>
            <pc:docMk/>
            <pc:sldMk cId="2348650091" sldId="258"/>
            <ac:spMk id="11" creationId="{1855405F-37A2-4869-9154-F8BE3BECE6C3}"/>
          </ac:spMkLst>
        </pc:spChg>
        <pc:graphicFrameChg chg="mod modGraphic">
          <ac:chgData name="Moustakidou Eleni" userId="60099e55-9723-4017-9d41-19517e606ad1" providerId="ADAL" clId="{C5B99F00-D6FB-4742-87DD-D139759E0384}" dt="2024-04-23T17:15:32.299" v="549" actId="20577"/>
          <ac:graphicFrameMkLst>
            <pc:docMk/>
            <pc:sldMk cId="2348650091" sldId="258"/>
            <ac:graphicFrameMk id="4" creationId="{EABB2AF8-B3DB-21D5-A571-186837190B85}"/>
          </ac:graphicFrameMkLst>
        </pc:graphicFrameChg>
        <pc:picChg chg="mod">
          <ac:chgData name="Moustakidou Eleni" userId="60099e55-9723-4017-9d41-19517e606ad1" providerId="ADAL" clId="{C5B99F00-D6FB-4742-87DD-D139759E0384}" dt="2024-04-12T10:32:57.791" v="172" actId="1076"/>
          <ac:picMkLst>
            <pc:docMk/>
            <pc:sldMk cId="2348650091" sldId="258"/>
            <ac:picMk id="3" creationId="{A83B5332-7313-73ED-3607-7914F32346EB}"/>
          </ac:picMkLst>
        </pc:picChg>
      </pc:sldChg>
    </pc:docChg>
  </pc:docChgLst>
  <pc:docChgLst>
    <pc:chgData name="Pappa Eleni" userId="49e7961d-e556-4933-a6d6-9d08bd4ffe0c" providerId="ADAL" clId="{1BBAD60E-4AD8-4195-B120-1B15033AA55F}"/>
    <pc:docChg chg="custSel modSld">
      <pc:chgData name="Pappa Eleni" userId="49e7961d-e556-4933-a6d6-9d08bd4ffe0c" providerId="ADAL" clId="{1BBAD60E-4AD8-4195-B120-1B15033AA55F}" dt="2023-05-08T12:55:47.032" v="85" actId="14100"/>
      <pc:docMkLst>
        <pc:docMk/>
      </pc:docMkLst>
      <pc:sldChg chg="addSp modSp mod">
        <pc:chgData name="Pappa Eleni" userId="49e7961d-e556-4933-a6d6-9d08bd4ffe0c" providerId="ADAL" clId="{1BBAD60E-4AD8-4195-B120-1B15033AA55F}" dt="2023-05-08T12:55:47.032" v="85" actId="14100"/>
        <pc:sldMkLst>
          <pc:docMk/>
          <pc:sldMk cId="2348650091" sldId="258"/>
        </pc:sldMkLst>
        <pc:spChg chg="add mod">
          <ac:chgData name="Pappa Eleni" userId="49e7961d-e556-4933-a6d6-9d08bd4ffe0c" providerId="ADAL" clId="{1BBAD60E-4AD8-4195-B120-1B15033AA55F}" dt="2023-05-08T12:55:47.032" v="85" actId="14100"/>
          <ac:spMkLst>
            <pc:docMk/>
            <pc:sldMk cId="2348650091" sldId="258"/>
            <ac:spMk id="2" creationId="{A05DF26E-D352-FFDE-F1D1-73731BE49D8F}"/>
          </ac:spMkLst>
        </pc:spChg>
      </pc:sldChg>
    </pc:docChg>
  </pc:docChgLst>
  <pc:docChgLst>
    <pc:chgData name="Moustakidou Eleni" userId="60099e55-9723-4017-9d41-19517e606ad1" providerId="ADAL" clId="{2A2B71A8-8FE2-4679-B634-851FD0AF8AE9}"/>
    <pc:docChg chg="undo custSel modSld">
      <pc:chgData name="Moustakidou Eleni" userId="60099e55-9723-4017-9d41-19517e606ad1" providerId="ADAL" clId="{2A2B71A8-8FE2-4679-B634-851FD0AF8AE9}" dt="2023-12-20T15:40:38.140" v="15" actId="255"/>
      <pc:docMkLst>
        <pc:docMk/>
      </pc:docMkLst>
      <pc:sldChg chg="modSp mod">
        <pc:chgData name="Moustakidou Eleni" userId="60099e55-9723-4017-9d41-19517e606ad1" providerId="ADAL" clId="{2A2B71A8-8FE2-4679-B634-851FD0AF8AE9}" dt="2023-12-20T15:40:38.140" v="15" actId="255"/>
        <pc:sldMkLst>
          <pc:docMk/>
          <pc:sldMk cId="2348650091" sldId="258"/>
        </pc:sldMkLst>
        <pc:spChg chg="mod">
          <ac:chgData name="Moustakidou Eleni" userId="60099e55-9723-4017-9d41-19517e606ad1" providerId="ADAL" clId="{2A2B71A8-8FE2-4679-B634-851FD0AF8AE9}" dt="2023-12-18T08:37:19.555" v="7" actId="20577"/>
          <ac:spMkLst>
            <pc:docMk/>
            <pc:sldMk cId="2348650091" sldId="258"/>
            <ac:spMk id="2" creationId="{A05DF26E-D352-FFDE-F1D1-73731BE49D8F}"/>
          </ac:spMkLst>
        </pc:spChg>
        <pc:graphicFrameChg chg="modGraphic">
          <ac:chgData name="Moustakidou Eleni" userId="60099e55-9723-4017-9d41-19517e606ad1" providerId="ADAL" clId="{2A2B71A8-8FE2-4679-B634-851FD0AF8AE9}" dt="2023-12-20T15:40:38.140" v="15" actId="255"/>
          <ac:graphicFrameMkLst>
            <pc:docMk/>
            <pc:sldMk cId="2348650091" sldId="258"/>
            <ac:graphicFrameMk id="4" creationId="{EABB2AF8-B3DB-21D5-A571-186837190B85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330EA-CB3D-A46F-87BA-2F9C49B8B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EF2056-BEB5-2F8A-8F1D-5888B5257C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7AC5C-5DBA-E201-45C7-1E1B93660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7FB0-E458-4649-AC65-6B9A00C314BC}" type="datetimeFigureOut">
              <a:rPr lang="el-GR" smtClean="0"/>
              <a:t>23/4/2024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06342-853F-B91B-A514-1CA2C315B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0C17E-A6A2-3657-60B4-122E0EA81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5B364-6AEB-4BE5-9AD9-8292E76C94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2686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3EA68-F3A7-488D-5A11-7BC179E5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A396A3-E5C2-CA5F-310B-EC9813A95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9FC82-CB8B-4257-90FA-A6568A36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7FB0-E458-4649-AC65-6B9A00C314BC}" type="datetimeFigureOut">
              <a:rPr lang="el-GR" smtClean="0"/>
              <a:t>23/4/2024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B3375-D922-3DA8-29E2-0E796DC62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1B736-7F11-51F3-DFAC-C81886936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5B364-6AEB-4BE5-9AD9-8292E76C94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0038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0B2342-DF15-3B64-6BC8-287D8EDE83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71A33-5E15-7509-3D7A-EF65141D60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654065-6708-76BB-1EF4-85A42425B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7FB0-E458-4649-AC65-6B9A00C314BC}" type="datetimeFigureOut">
              <a:rPr lang="el-GR" smtClean="0"/>
              <a:t>23/4/2024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18FF3-6C97-D215-ED59-E07825AB2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1084D-881A-1E0F-8A45-05061FD57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5B364-6AEB-4BE5-9AD9-8292E76C94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045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6D757-B195-5014-1A37-E4B1805BF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0E6A9-0419-271C-5C8C-EF09C06DD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735CB-92F0-C35A-56D1-4E9D42F0A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7FB0-E458-4649-AC65-6B9A00C314BC}" type="datetimeFigureOut">
              <a:rPr lang="el-GR" smtClean="0"/>
              <a:t>23/4/2024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C1FDA-5B1A-9311-767D-B3EBE5566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E2351-B587-2492-2983-D8C50944C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5B364-6AEB-4BE5-9AD9-8292E76C94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640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173B5-161E-67A9-AA64-EDAEEB1BB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7B295-3CD2-4123-039B-D91A39EE9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FFAFB-AD49-F71B-D583-F08691E62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7FB0-E458-4649-AC65-6B9A00C314BC}" type="datetimeFigureOut">
              <a:rPr lang="el-GR" smtClean="0"/>
              <a:t>23/4/2024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31852-7D27-B186-9394-E6F47AC0A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807F3-167B-B888-5B21-1993C72C0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5B364-6AEB-4BE5-9AD9-8292E76C94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658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B4019-652E-1446-1B9E-DFD61D1F9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E065F-2ED0-128D-D3DE-2CA6A02430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AB45D4-4306-2047-DA6D-6B9570F65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F38C98-7FE8-F462-5427-565D6DD5A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7FB0-E458-4649-AC65-6B9A00C314BC}" type="datetimeFigureOut">
              <a:rPr lang="el-GR" smtClean="0"/>
              <a:t>23/4/2024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7E518-F0E7-47C1-8CB3-D6E721D8B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4561F-AF51-6ACD-9BB9-F14DE4BCF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5B364-6AEB-4BE5-9AD9-8292E76C94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7613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3274C-F868-26D8-82CE-C5523DF85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9BD3B3-6E77-9995-8E85-11099FE55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AF83F0-385D-ACFE-44D7-94206E2EEA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08E207-48E7-4D05-C71E-CC41A79EE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550842-2F41-5FE4-4032-66FC3DF258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2C6256-3118-4DF8-9D9C-1579F8BC0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7FB0-E458-4649-AC65-6B9A00C314BC}" type="datetimeFigureOut">
              <a:rPr lang="el-GR" smtClean="0"/>
              <a:t>23/4/2024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671D8E-8015-ECD5-3596-0405C9B0C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BFABA-8BE9-3559-C803-B86F68B2E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5B364-6AEB-4BE5-9AD9-8292E76C94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85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7940B-A53F-913C-B788-8897F6636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EF7665-3E12-0C45-36DE-8E1B3CD79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7FB0-E458-4649-AC65-6B9A00C314BC}" type="datetimeFigureOut">
              <a:rPr lang="el-GR" smtClean="0"/>
              <a:t>23/4/2024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09D48B-A0AE-4569-A6FC-EE7F64803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11AF9-7F4C-0CB7-AF19-292E6F15E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5B364-6AEB-4BE5-9AD9-8292E76C94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0910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7E5D68-938B-0933-B99E-40EC458F1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7FB0-E458-4649-AC65-6B9A00C314BC}" type="datetimeFigureOut">
              <a:rPr lang="el-GR" smtClean="0"/>
              <a:t>23/4/2024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31B6A1-E205-AC2E-9B38-E1B570BDF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2E3AB-5B63-0BE4-AACC-86686B8F7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5B364-6AEB-4BE5-9AD9-8292E76C94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395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03FF5-ED0F-7BF1-D339-6B7B7B1FB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E2177-EA98-3693-EF61-1AA755339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518568-91EC-57D3-07E6-ADC9933656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40512-22BF-D03C-5F34-3E324E23D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7FB0-E458-4649-AC65-6B9A00C314BC}" type="datetimeFigureOut">
              <a:rPr lang="el-GR" smtClean="0"/>
              <a:t>23/4/2024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8A171-EB92-321F-A477-808A2AAE6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5BA5E-ABBC-96CF-84E0-BB0061F3B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5B364-6AEB-4BE5-9AD9-8292E76C94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9206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03656-4041-16D6-418F-F9554772B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F2C870-12D3-EC3B-ABE8-73275D4C6B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87797F-C34B-D60C-7F93-3C48EF0DFB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1BCED2-6C15-C237-06CA-7BC5AFC4F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7FB0-E458-4649-AC65-6B9A00C314BC}" type="datetimeFigureOut">
              <a:rPr lang="el-GR" smtClean="0"/>
              <a:t>23/4/2024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E653E9-76A2-548F-0176-11CADF278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1A2DAC-A0D0-5C4E-839E-D19100CBD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5B364-6AEB-4BE5-9AD9-8292E76C94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42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E307C7-B8CF-6A35-F48F-0D4949FF9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E397CB-10C7-3235-68CA-A131ED354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2179A-E8D6-0CD8-31F8-D0B655AC4E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87FB0-E458-4649-AC65-6B9A00C314BC}" type="datetimeFigureOut">
              <a:rPr lang="el-GR" smtClean="0"/>
              <a:t>23/4/2024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3A283-A294-8D33-D982-995E563D0E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8AFAA-E73D-892A-87D7-EF238AD1F4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5B364-6AEB-4BE5-9AD9-8292E76C94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836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ABB2AF8-B3DB-21D5-A571-186837190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271756"/>
              </p:ext>
            </p:extLst>
          </p:nvPr>
        </p:nvGraphicFramePr>
        <p:xfrm>
          <a:off x="327718" y="1084572"/>
          <a:ext cx="11215397" cy="5425626"/>
        </p:xfrm>
        <a:graphic>
          <a:graphicData uri="http://schemas.openxmlformats.org/drawingml/2006/table">
            <a:tbl>
              <a:tblPr/>
              <a:tblGrid>
                <a:gridCol w="503853">
                  <a:extLst>
                    <a:ext uri="{9D8B030D-6E8A-4147-A177-3AD203B41FA5}">
                      <a16:colId xmlns:a16="http://schemas.microsoft.com/office/drawing/2014/main" val="3715828520"/>
                    </a:ext>
                  </a:extLst>
                </a:gridCol>
                <a:gridCol w="3480671">
                  <a:extLst>
                    <a:ext uri="{9D8B030D-6E8A-4147-A177-3AD203B41FA5}">
                      <a16:colId xmlns:a16="http://schemas.microsoft.com/office/drawing/2014/main" val="2992891038"/>
                    </a:ext>
                  </a:extLst>
                </a:gridCol>
                <a:gridCol w="1016681">
                  <a:extLst>
                    <a:ext uri="{9D8B030D-6E8A-4147-A177-3AD203B41FA5}">
                      <a16:colId xmlns:a16="http://schemas.microsoft.com/office/drawing/2014/main" val="3657115647"/>
                    </a:ext>
                  </a:extLst>
                </a:gridCol>
                <a:gridCol w="1028251">
                  <a:extLst>
                    <a:ext uri="{9D8B030D-6E8A-4147-A177-3AD203B41FA5}">
                      <a16:colId xmlns:a16="http://schemas.microsoft.com/office/drawing/2014/main" val="1270753117"/>
                    </a:ext>
                  </a:extLst>
                </a:gridCol>
                <a:gridCol w="1233185">
                  <a:extLst>
                    <a:ext uri="{9D8B030D-6E8A-4147-A177-3AD203B41FA5}">
                      <a16:colId xmlns:a16="http://schemas.microsoft.com/office/drawing/2014/main" val="705487562"/>
                    </a:ext>
                  </a:extLst>
                </a:gridCol>
                <a:gridCol w="528506">
                  <a:extLst>
                    <a:ext uri="{9D8B030D-6E8A-4147-A177-3AD203B41FA5}">
                      <a16:colId xmlns:a16="http://schemas.microsoft.com/office/drawing/2014/main" val="1986215043"/>
                    </a:ext>
                  </a:extLst>
                </a:gridCol>
                <a:gridCol w="909688">
                  <a:extLst>
                    <a:ext uri="{9D8B030D-6E8A-4147-A177-3AD203B41FA5}">
                      <a16:colId xmlns:a16="http://schemas.microsoft.com/office/drawing/2014/main" val="3401657446"/>
                    </a:ext>
                  </a:extLst>
                </a:gridCol>
                <a:gridCol w="436368">
                  <a:extLst>
                    <a:ext uri="{9D8B030D-6E8A-4147-A177-3AD203B41FA5}">
                      <a16:colId xmlns:a16="http://schemas.microsoft.com/office/drawing/2014/main" val="3639088846"/>
                    </a:ext>
                  </a:extLst>
                </a:gridCol>
                <a:gridCol w="755896">
                  <a:extLst>
                    <a:ext uri="{9D8B030D-6E8A-4147-A177-3AD203B41FA5}">
                      <a16:colId xmlns:a16="http://schemas.microsoft.com/office/drawing/2014/main" val="1639962757"/>
                    </a:ext>
                  </a:extLst>
                </a:gridCol>
                <a:gridCol w="380142">
                  <a:extLst>
                    <a:ext uri="{9D8B030D-6E8A-4147-A177-3AD203B41FA5}">
                      <a16:colId xmlns:a16="http://schemas.microsoft.com/office/drawing/2014/main" val="1394142862"/>
                    </a:ext>
                  </a:extLst>
                </a:gridCol>
                <a:gridCol w="942156">
                  <a:extLst>
                    <a:ext uri="{9D8B030D-6E8A-4147-A177-3AD203B41FA5}">
                      <a16:colId xmlns:a16="http://schemas.microsoft.com/office/drawing/2014/main" val="827995722"/>
                    </a:ext>
                  </a:extLst>
                </a:gridCol>
              </a:tblGrid>
              <a:tr h="288151"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Α/Α</a:t>
                      </a: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990" marR="78990" marT="39495" marB="3949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2F9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ΘΕΜΑΤΑ ΗΜΕΡΗΣΙΑΣ ΔΙΑΤΑΞΗΣ</a:t>
                      </a: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990" marR="78990" marT="39495" marB="3949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2F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Αριθμός μετοχών για τις οποίες δόθηκαν έγκυρες ψήφοι</a:t>
                      </a: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990" marR="78990" marT="39495" marB="3949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2F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Ποσοστό συμμετοχής επί δικαιωμάτων ψήφου</a:t>
                      </a: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990" marR="78990" marT="39495" marB="3949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2F9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Ψηφοφορία και ποσοστά επί παριστάμενων μετόχων</a:t>
                      </a: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990" marR="78990" marT="39495" marB="3949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2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8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Αποτελέσματα Ψηφοφορίας</a:t>
                      </a:r>
                      <a:r>
                        <a:rPr lang="el-G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990" marR="78990" marT="39495" marB="3949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2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450287"/>
                  </a:ext>
                </a:extLst>
              </a:tr>
              <a:tr h="21738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Υπέρ</a:t>
                      </a: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2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2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Κατά</a:t>
                      </a: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2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2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Αποχή</a:t>
                      </a: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2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2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866576"/>
                  </a:ext>
                </a:extLst>
              </a:tr>
              <a:tr h="84674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Υποβολή και Έγκριση των Ετήσιων Οικονομικών Καταστάσεων, περιλαμβανομένων των ενοποιημένων ετησίων οικονομικών καταστάσεων, μετά των επ’ αυτών εκθέσεων του Διοικητικού Συμβουλίου και του Ορκωτού Ελεγκτή, της εταιρικής χρήσεως 01/01/2023 – 31/12/2023. Έγκριση διάθεσης αποτελεσμάτων της εταιρικής χρήσης 01/01/2023 – 31/12/2023, καταβολή μερίσματος και αμοιβών από τα κέρδη της χρήσης. 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59.550.806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91,76%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59.541.013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99,98%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9.793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0,02%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Εγκρίθηκε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041405"/>
                  </a:ext>
                </a:extLst>
              </a:tr>
              <a:tr h="33269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Υποβολή της Ετήσιας Έκθεσης Πεπραγμένων της Επιτροπής Ελέγχου για τη χρήση 01/01/2023 – 31/12/2023.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Δεν τίθεται σε ψηφοφορία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8741949"/>
                  </a:ext>
                </a:extLst>
              </a:tr>
              <a:tr h="32291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Έγκριση της συνολικής διαχείρισης που αφορά την εταιρική χρήση 01/01/2023  – 31/12/2023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59.550.806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91,76%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59.541.013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99,98%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9.793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0,02%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Εγκρίθηκε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4390636"/>
                  </a:ext>
                </a:extLst>
              </a:tr>
              <a:tr h="325698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Απαλλαγή του Ορκωτού Ελεγκτή από κάθε ευθύνη για τον έλεγχο της χρήσης 01/01/2023 – 31/12/2023.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59.550.806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91,76%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59.539.848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99,982%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1.165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0,002%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9.793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0,016%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Εγκρίθηκε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622108"/>
                  </a:ext>
                </a:extLst>
              </a:tr>
              <a:tr h="338000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Εκλογή ενός τακτικού και ενός αναπληρωματικού Ορκωτού Ελεγκτή Λογιστή για τον τακτικό έλεγχο των οικονομικών καταστάσεων της χρήσης 01/01/2024 – 31/12/2024, και ορισμός της αμοιβής τους. 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59.550.806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91,76%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56.450.200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94,79%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3.090.813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5,19%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9.793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0,02%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Εγκρίθηκε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1998280"/>
                  </a:ext>
                </a:extLst>
              </a:tr>
              <a:tr h="27577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Υποβολή προς συζήτηση και ψήφιση της Έκθεσης Αποδοχών του άρθρου 112 του Ν. 4548/2018 για τη χρήση 01/01/2023 – 31/12/2023. 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59.550.806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91,76%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43</a:t>
                      </a:r>
                      <a:r>
                        <a:rPr lang="el-GR" sz="9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9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816</a:t>
                      </a:r>
                      <a:r>
                        <a:rPr lang="el-GR" sz="9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9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313 </a:t>
                      </a:r>
                      <a:endParaRPr lang="el-GR" sz="9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73,58%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15.669.993 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26,31%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64.500 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0,11%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Εγκρίθηκε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116547"/>
                  </a:ext>
                </a:extLst>
              </a:tr>
              <a:tr h="25547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Υποβολή αναφοράς – έκθεσης των ανεξάρτητων μη εκτελεστικών μελών του Διοικητικού Συμβουλίου σύμφωνα με το άρθρο 9 παρ. 5 Ν. 4706/2020. 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Δεν τίθεται σε ψηφοφορία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919597"/>
                  </a:ext>
                </a:extLst>
              </a:tr>
              <a:tr h="40864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Έγκριση όρων απόκτησης ιδίων μετοχών της Εταιρείας σύμφωνα με το άρθρο 49 του Ν. 4548/2018, όπως ισχύει (Πρόγραμμα αγοράς ιδίων μετοχών), και παροχή σχετικών εξουσιοδοτήσεων.  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59.550.806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91,76%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59.539.713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99,98%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11.093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0,02%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Εγκρίθηκε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846121"/>
                  </a:ext>
                </a:extLst>
              </a:tr>
              <a:tr h="27505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Τροποποίηση του άρθρου 13 του Καταστατικού της Εταιρείας και κωδικοποίηση αυτού. 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59.550.806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91,76%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59.550.806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100,00%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Εγκρίθηκε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047689"/>
                  </a:ext>
                </a:extLst>
              </a:tr>
              <a:tr h="22294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Τροποποίηση της Πολιτικής Αποδοχών της Εταιρείας.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59.550.806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91,76%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56.617.136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95,07%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2.933.670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4,93%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Εγκρίθηκε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1944092"/>
                  </a:ext>
                </a:extLst>
              </a:tr>
              <a:tr h="244618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Ανακοίνωση εκλογής νέου μέλους του Διοικητικού Συμβουλίου σε αντικατάσταση </a:t>
                      </a:r>
                      <a:r>
                        <a:rPr lang="el-GR" sz="9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παραιτηθέντος</a:t>
                      </a: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μέλους, σύμφωνα με το άρθρο 82 παρ. 1 του Ν. 4548/2018, και ορισμός του μέλους αυτού ως ανεξάρτητου μέλους του  Διοικητικού Συμβουλίου.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59.550.806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91,76%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52.841.015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88,73%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6.709.791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11,27%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Εγκρίθηκε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49395"/>
                  </a:ext>
                </a:extLst>
              </a:tr>
              <a:tr h="18335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Ανακοινώσεις.</a:t>
                      </a: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Δεν τίθεται σε ψηφοφορία</a:t>
                      </a:r>
                      <a:endParaRPr lang="el-GR" sz="9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28" marR="8228" marT="8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08912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05DF26E-D352-FFDE-F1D1-73731BE49D8F}"/>
              </a:ext>
            </a:extLst>
          </p:cNvPr>
          <p:cNvSpPr txBox="1"/>
          <p:nvPr/>
        </p:nvSpPr>
        <p:spPr>
          <a:xfrm>
            <a:off x="1806499" y="347802"/>
            <a:ext cx="9828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002060"/>
                </a:solidFill>
              </a:rPr>
              <a:t>ΓΡ. ΣΑΡΑΝΤΗΣ Α.Β.Ε.Ε.  –  Αποτελέσματα Ψηφοφορίας Τακτικής Γενικής Συνέλευσης της </a:t>
            </a:r>
            <a:r>
              <a:rPr lang="en-US" b="1" dirty="0">
                <a:solidFill>
                  <a:srgbClr val="002060"/>
                </a:solidFill>
              </a:rPr>
              <a:t>2</a:t>
            </a:r>
            <a:r>
              <a:rPr lang="el-GR" b="1" dirty="0">
                <a:solidFill>
                  <a:srgbClr val="002060"/>
                </a:solidFill>
              </a:rPr>
              <a:t>3.04.2024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3B5332-7313-73ED-3607-7914F32346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18" y="243420"/>
            <a:ext cx="1089890" cy="516542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8650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459</Words>
  <Application>Microsoft Office PowerPoint</Application>
  <PresentationFormat>Widescreen</PresentationFormat>
  <Paragraphs>121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Pappa Eleni</dc:creator>
  <cp:lastModifiedBy>Moustakidou Eleni</cp:lastModifiedBy>
  <cp:revision>7</cp:revision>
  <dcterms:created xsi:type="dcterms:W3CDTF">2023-05-08T12:45:38Z</dcterms:created>
  <dcterms:modified xsi:type="dcterms:W3CDTF">2024-04-23T17:15:34Z</dcterms:modified>
</cp:coreProperties>
</file>